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12" d="100"/>
          <a:sy n="212" d="100"/>
        </p:scale>
        <p:origin x="-5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</a:t>
                </a:r>
                <a:r>
                  <a:rPr lang="en-US" dirty="0" smtClean="0"/>
                  <a:t>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</a:t>
              </a:r>
              <a:r>
                <a:rPr lang="en-US" dirty="0" smtClean="0"/>
                <a:t>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</a:t>
              </a:r>
              <a:r>
                <a:rPr lang="en-US" dirty="0" smtClean="0"/>
                <a:t>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</a:t>
            </a:r>
            <a:r>
              <a:rPr lang="en-US" dirty="0" smtClean="0"/>
              <a:t>declare a </a:t>
            </a:r>
            <a:r>
              <a:rPr lang="en-US" dirty="0" smtClean="0"/>
              <a:t>‘variable</a:t>
            </a:r>
            <a:r>
              <a:rPr lang="en-US" dirty="0" smtClean="0"/>
              <a:t>’ which holds a ‘pointer’?</a:t>
            </a:r>
            <a:endParaRPr lang="en-US" dirty="0" smtClean="0"/>
          </a:p>
          <a:p>
            <a:pPr lvl="1"/>
            <a:r>
              <a:rPr lang="en-US" dirty="0" smtClean="0"/>
              <a:t>Syntax</a:t>
            </a:r>
            <a:r>
              <a:rPr lang="en-US" dirty="0" smtClean="0"/>
              <a:t>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alue</a:t>
            </a:r>
            <a:r>
              <a:rPr lang="en-US" b="1" i="1" dirty="0" smtClean="0"/>
              <a:t>]</a:t>
            </a:r>
            <a:endParaRPr lang="en-US" b="1" i="1" dirty="0" smtClean="0"/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</a:t>
            </a:r>
            <a:r>
              <a:rPr lang="en-US" dirty="0" smtClean="0"/>
              <a:t>variable </a:t>
            </a:r>
            <a:r>
              <a:rPr lang="en-US" dirty="0" smtClean="0"/>
              <a:t>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</a:t>
            </a:r>
            <a:r>
              <a:rPr lang="en-US" dirty="0" smtClean="0"/>
              <a:t>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</a:t>
            </a:r>
            <a:r>
              <a:rPr lang="en-US" dirty="0" smtClean="0"/>
              <a:t>in yet </a:t>
            </a:r>
            <a:r>
              <a:rPr lang="en-US" dirty="0" smtClean="0"/>
              <a:t>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</a:t>
              </a:r>
              <a:r>
                <a:rPr lang="en-US" dirty="0" smtClean="0"/>
                <a:t>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</a:t>
            </a:r>
            <a:r>
              <a:rPr lang="en-US" dirty="0" smtClean="0"/>
              <a:t>‘</a:t>
            </a:r>
            <a:r>
              <a:rPr lang="en-US" dirty="0" err="1" smtClean="0"/>
              <a:t>pCount</a:t>
            </a:r>
            <a:r>
              <a:rPr lang="en-US" dirty="0" smtClean="0"/>
              <a:t>’ </a:t>
            </a:r>
            <a:r>
              <a:rPr lang="en-US" dirty="0" smtClean="0"/>
              <a:t>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</a:t>
              </a:r>
              <a:r>
                <a:rPr lang="en-US" dirty="0" smtClean="0"/>
                <a:t>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</a:t>
            </a:r>
            <a:r>
              <a:rPr lang="en-US" dirty="0" smtClean="0"/>
              <a:t>= &amp;count</a:t>
            </a:r>
            <a:endParaRPr lang="en-US" dirty="0"/>
          </a:p>
          <a:p>
            <a:pPr lvl="2"/>
            <a:r>
              <a:rPr lang="en-US" dirty="0" smtClean="0"/>
              <a:t>Dereference: </a:t>
            </a:r>
            <a:r>
              <a:rPr lang="en-US" dirty="0" smtClean="0"/>
              <a:t>means </a:t>
            </a:r>
            <a:r>
              <a:rPr lang="en-US" dirty="0" smtClean="0"/>
              <a:t>take this address/pointer, and return the </a:t>
            </a:r>
            <a:r>
              <a:rPr lang="en-US" dirty="0" smtClean="0"/>
              <a:t>value stored there.</a:t>
            </a:r>
            <a:endParaRPr lang="en-US" dirty="0" smtClean="0"/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</a:t>
                </a:r>
                <a:r>
                  <a:rPr lang="en-US" dirty="0" smtClean="0"/>
                  <a:t>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</a:t>
                </a:r>
                <a:r>
                  <a:rPr lang="en-US" dirty="0" smtClean="0"/>
                  <a:t>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6802</TotalTime>
  <Words>3895</Words>
  <Application>Microsoft Macintosh PowerPoint</Application>
  <PresentationFormat>On-screen Show (4:3)</PresentationFormat>
  <Paragraphs>904</Paragraphs>
  <Slides>105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618</cp:revision>
  <dcterms:created xsi:type="dcterms:W3CDTF">2016-08-19T13:44:54Z</dcterms:created>
  <dcterms:modified xsi:type="dcterms:W3CDTF">2016-10-20T15:57:13Z</dcterms:modified>
</cp:coreProperties>
</file>